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61" r:id="rId4"/>
    <p:sldId id="289" r:id="rId5"/>
    <p:sldId id="288" r:id="rId6"/>
    <p:sldId id="285" r:id="rId7"/>
    <p:sldId id="290" r:id="rId8"/>
    <p:sldId id="274" r:id="rId9"/>
  </p:sldIdLst>
  <p:sldSz cx="9144000" cy="5143500" type="screen16x9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7A32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45" autoAdjust="0"/>
  </p:normalViewPr>
  <p:slideViewPr>
    <p:cSldViewPr>
      <p:cViewPr>
        <p:scale>
          <a:sx n="120" d="100"/>
          <a:sy n="120" d="100"/>
        </p:scale>
        <p:origin x="-1380" y="-5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5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88163D-D875-4C23-8AD8-06296E3EE26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5965F6F-B5FD-40F5-AA28-E820DBEEA229}">
      <dgm:prSet phldrT="[besedilo]" custT="1"/>
      <dgm:spPr/>
      <dgm:t>
        <a:bodyPr/>
        <a:lstStyle/>
        <a:p>
          <a:r>
            <a:rPr lang="sl-SI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 knjižnici, ki jo obiskuješ.</a:t>
          </a:r>
          <a:endParaRPr lang="sl-SI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D232A5-F583-48B5-BC7E-CED569BAD1A2}" type="parTrans" cxnId="{A2603DEA-C59F-4929-97E4-BEB97BBAEB50}">
      <dgm:prSet/>
      <dgm:spPr/>
      <dgm:t>
        <a:bodyPr/>
        <a:lstStyle/>
        <a:p>
          <a:endParaRPr lang="sl-SI"/>
        </a:p>
      </dgm:t>
    </dgm:pt>
    <dgm:pt modelId="{8F8E2AA4-6958-4B2B-B8FB-96265241820A}" type="sibTrans" cxnId="{A2603DEA-C59F-4929-97E4-BEB97BBAEB50}">
      <dgm:prSet/>
      <dgm:spPr/>
      <dgm:t>
        <a:bodyPr/>
        <a:lstStyle/>
        <a:p>
          <a:endParaRPr lang="sl-SI"/>
        </a:p>
      </dgm:t>
    </dgm:pt>
    <dgm:pt modelId="{4892489D-4AF3-4FBE-A9EF-365A4BECDD82}">
      <dgm:prSet phldrT="[besedilo]" custT="1"/>
      <dgm:spPr/>
      <dgm:t>
        <a:bodyPr/>
        <a:lstStyle/>
        <a:p>
          <a:r>
            <a:rPr lang="sl-SI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Knjižnica A. T. L. Radovljica Vurnikov trg 1, 4240 Radovljica</a:t>
          </a:r>
          <a:endParaRPr lang="sl-SI" sz="25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3B4F5E-74EB-4E95-9E62-CF3458DD0292}" type="parTrans" cxnId="{835CD183-EE55-4905-A15C-9F42227BD46E}">
      <dgm:prSet/>
      <dgm:spPr/>
      <dgm:t>
        <a:bodyPr/>
        <a:lstStyle/>
        <a:p>
          <a:endParaRPr lang="sl-SI"/>
        </a:p>
      </dgm:t>
    </dgm:pt>
    <dgm:pt modelId="{0E749C17-5426-4A0A-84E1-18235D68F86B}" type="sibTrans" cxnId="{835CD183-EE55-4905-A15C-9F42227BD46E}">
      <dgm:prSet/>
      <dgm:spPr/>
      <dgm:t>
        <a:bodyPr/>
        <a:lstStyle/>
        <a:p>
          <a:endParaRPr lang="sl-SI"/>
        </a:p>
      </dgm:t>
    </dgm:pt>
    <dgm:pt modelId="{A6C505FD-704E-49F4-ABFE-DF2C6B5A8C7E}">
      <dgm:prSet phldrT="[besedilo]" custT="1"/>
      <dgm:spPr/>
      <dgm:t>
        <a:bodyPr/>
        <a:lstStyle/>
        <a:p>
          <a:r>
            <a:rPr lang="sl-SI" sz="28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info@rad.sik.si</a:t>
          </a:r>
          <a:endParaRPr lang="sl-SI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C8212B-EFC4-405B-9FB1-8CEA40FBD474}" type="parTrans" cxnId="{139EAF6E-7934-46C4-98C3-87C68D43FB5A}">
      <dgm:prSet/>
      <dgm:spPr/>
      <dgm:t>
        <a:bodyPr/>
        <a:lstStyle/>
        <a:p>
          <a:endParaRPr lang="sl-SI"/>
        </a:p>
      </dgm:t>
    </dgm:pt>
    <dgm:pt modelId="{D60630D3-BA4C-411A-8631-9076FF8069B4}" type="sibTrans" cxnId="{139EAF6E-7934-46C4-98C3-87C68D43FB5A}">
      <dgm:prSet/>
      <dgm:spPr/>
      <dgm:t>
        <a:bodyPr/>
        <a:lstStyle/>
        <a:p>
          <a:endParaRPr lang="sl-SI"/>
        </a:p>
      </dgm:t>
    </dgm:pt>
    <dgm:pt modelId="{858D8962-4D94-4C8E-88B0-236E68A4775D}" type="pres">
      <dgm:prSet presAssocID="{0188163D-D875-4C23-8AD8-06296E3EE2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46005F6B-D3A8-4BED-8584-32F92486C7AD}" type="pres">
      <dgm:prSet presAssocID="{65965F6F-B5FD-40F5-AA28-E820DBEEA229}" presName="composite" presStyleCnt="0"/>
      <dgm:spPr/>
    </dgm:pt>
    <dgm:pt modelId="{0F235FEB-0BFC-4CA7-8BDD-74CD3BD7590D}" type="pres">
      <dgm:prSet presAssocID="{65965F6F-B5FD-40F5-AA28-E820DBEEA229}" presName="rect1" presStyleLbl="trAlignAcc1" presStyleIdx="0" presStyleCnt="3" custScaleX="13754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F58075F0-5BC7-4D4F-9D5E-A5F8A766B7D7}" type="pres">
      <dgm:prSet presAssocID="{65965F6F-B5FD-40F5-AA28-E820DBEEA229}" presName="rect2" presStyleLbl="fgImgPlace1" presStyleIdx="0" presStyleCnt="3" custAng="0" custFlipVert="1" custFlipHor="0" custScaleX="29147" custScaleY="15591" custLinFactX="249684" custLinFactNeighborX="300000" custLinFactNeighborY="-26579"/>
      <dgm:spPr>
        <a:ln>
          <a:noFill/>
        </a:ln>
      </dgm:spPr>
      <dgm:t>
        <a:bodyPr/>
        <a:lstStyle/>
        <a:p>
          <a:endParaRPr lang="sl-SI"/>
        </a:p>
      </dgm:t>
    </dgm:pt>
    <dgm:pt modelId="{54AC79BD-B019-40DE-8DDD-8DC80ACF05EF}" type="pres">
      <dgm:prSet presAssocID="{8F8E2AA4-6958-4B2B-B8FB-96265241820A}" presName="sibTrans" presStyleCnt="0"/>
      <dgm:spPr/>
    </dgm:pt>
    <dgm:pt modelId="{F5F7A1F2-6BC7-4036-89F8-25B1FD71B374}" type="pres">
      <dgm:prSet presAssocID="{4892489D-4AF3-4FBE-A9EF-365A4BECDD82}" presName="composite" presStyleCnt="0"/>
      <dgm:spPr/>
    </dgm:pt>
    <dgm:pt modelId="{053C27C9-F788-486B-AB41-67033898732C}" type="pres">
      <dgm:prSet presAssocID="{4892489D-4AF3-4FBE-A9EF-365A4BECDD82}" presName="rect1" presStyleLbl="trAlignAcc1" presStyleIdx="1" presStyleCnt="3" custScaleX="13700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A07571A-3B2B-4570-ADA0-4D8029C6E836}" type="pres">
      <dgm:prSet presAssocID="{4892489D-4AF3-4FBE-A9EF-365A4BECDD82}" presName="rect2" presStyleLbl="fgImgPlace1" presStyleIdx="1" presStyleCnt="3" custAng="10800000" custFlipVert="0" custFlipHor="0" custScaleX="5541" custScaleY="8021" custLinFactX="300000" custLinFactY="-100000" custLinFactNeighborX="309712" custLinFactNeighborY="-102931"/>
      <dgm:spPr>
        <a:ln>
          <a:noFill/>
        </a:ln>
      </dgm:spPr>
      <dgm:t>
        <a:bodyPr/>
        <a:lstStyle/>
        <a:p>
          <a:endParaRPr lang="sl-SI"/>
        </a:p>
      </dgm:t>
    </dgm:pt>
    <dgm:pt modelId="{F829EEA2-4499-44DC-8AEC-6442CFC01081}" type="pres">
      <dgm:prSet presAssocID="{0E749C17-5426-4A0A-84E1-18235D68F86B}" presName="sibTrans" presStyleCnt="0"/>
      <dgm:spPr/>
    </dgm:pt>
    <dgm:pt modelId="{6CB35F54-8BF3-4A50-A509-C5E2B5F673A3}" type="pres">
      <dgm:prSet presAssocID="{A6C505FD-704E-49F4-ABFE-DF2C6B5A8C7E}" presName="composite" presStyleCnt="0"/>
      <dgm:spPr/>
    </dgm:pt>
    <dgm:pt modelId="{35C2D5C6-638A-474A-A27A-B85B23036825}" type="pres">
      <dgm:prSet presAssocID="{A6C505FD-704E-49F4-ABFE-DF2C6B5A8C7E}" presName="rect1" presStyleLbl="trAlignAcc1" presStyleIdx="2" presStyleCnt="3" custScaleX="137007" custLinFactNeighborX="1059" custLinFactNeighborY="-1334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1441B84-A881-43FD-B11B-2CE95491379F}" type="pres">
      <dgm:prSet presAssocID="{A6C505FD-704E-49F4-ABFE-DF2C6B5A8C7E}" presName="rect2" presStyleLbl="fgImgPlace1" presStyleIdx="2" presStyleCnt="3" custAng="10627008" custFlipVert="0" custFlipHor="1" custScaleX="23714" custScaleY="3694" custLinFactX="255818" custLinFactY="-100000" custLinFactNeighborX="300000" custLinFactNeighborY="-148275"/>
      <dgm:spPr>
        <a:ln>
          <a:noFill/>
        </a:ln>
      </dgm:spPr>
      <dgm:t>
        <a:bodyPr/>
        <a:lstStyle/>
        <a:p>
          <a:endParaRPr lang="sl-SI"/>
        </a:p>
      </dgm:t>
    </dgm:pt>
  </dgm:ptLst>
  <dgm:cxnLst>
    <dgm:cxn modelId="{A2603DEA-C59F-4929-97E4-BEB97BBAEB50}" srcId="{0188163D-D875-4C23-8AD8-06296E3EE267}" destId="{65965F6F-B5FD-40F5-AA28-E820DBEEA229}" srcOrd="0" destOrd="0" parTransId="{A9D232A5-F583-48B5-BC7E-CED569BAD1A2}" sibTransId="{8F8E2AA4-6958-4B2B-B8FB-96265241820A}"/>
    <dgm:cxn modelId="{835CD183-EE55-4905-A15C-9F42227BD46E}" srcId="{0188163D-D875-4C23-8AD8-06296E3EE267}" destId="{4892489D-4AF3-4FBE-A9EF-365A4BECDD82}" srcOrd="1" destOrd="0" parTransId="{893B4F5E-74EB-4E95-9E62-CF3458DD0292}" sibTransId="{0E749C17-5426-4A0A-84E1-18235D68F86B}"/>
    <dgm:cxn modelId="{414E89FD-75FE-4AE3-BB7B-B254F2758A70}" type="presOf" srcId="{0188163D-D875-4C23-8AD8-06296E3EE267}" destId="{858D8962-4D94-4C8E-88B0-236E68A4775D}" srcOrd="0" destOrd="0" presId="urn:microsoft.com/office/officeart/2008/layout/PictureStrips"/>
    <dgm:cxn modelId="{9DED4433-CADF-4860-8862-032191FCC6C2}" type="presOf" srcId="{A6C505FD-704E-49F4-ABFE-DF2C6B5A8C7E}" destId="{35C2D5C6-638A-474A-A27A-B85B23036825}" srcOrd="0" destOrd="0" presId="urn:microsoft.com/office/officeart/2008/layout/PictureStrips"/>
    <dgm:cxn modelId="{13EBFC2C-9317-446F-9750-6699032A9130}" type="presOf" srcId="{4892489D-4AF3-4FBE-A9EF-365A4BECDD82}" destId="{053C27C9-F788-486B-AB41-67033898732C}" srcOrd="0" destOrd="0" presId="urn:microsoft.com/office/officeart/2008/layout/PictureStrips"/>
    <dgm:cxn modelId="{7C15EE5F-6A6E-4F57-8443-DC4BBC523043}" type="presOf" srcId="{65965F6F-B5FD-40F5-AA28-E820DBEEA229}" destId="{0F235FEB-0BFC-4CA7-8BDD-74CD3BD7590D}" srcOrd="0" destOrd="0" presId="urn:microsoft.com/office/officeart/2008/layout/PictureStrips"/>
    <dgm:cxn modelId="{139EAF6E-7934-46C4-98C3-87C68D43FB5A}" srcId="{0188163D-D875-4C23-8AD8-06296E3EE267}" destId="{A6C505FD-704E-49F4-ABFE-DF2C6B5A8C7E}" srcOrd="2" destOrd="0" parTransId="{C5C8212B-EFC4-405B-9FB1-8CEA40FBD474}" sibTransId="{D60630D3-BA4C-411A-8631-9076FF8069B4}"/>
    <dgm:cxn modelId="{31BA8106-0273-460A-9D57-06CBAC5F2D16}" type="presParOf" srcId="{858D8962-4D94-4C8E-88B0-236E68A4775D}" destId="{46005F6B-D3A8-4BED-8584-32F92486C7AD}" srcOrd="0" destOrd="0" presId="urn:microsoft.com/office/officeart/2008/layout/PictureStrips"/>
    <dgm:cxn modelId="{4A2AF1F8-32BA-4424-9EB6-ABD8F767EDEA}" type="presParOf" srcId="{46005F6B-D3A8-4BED-8584-32F92486C7AD}" destId="{0F235FEB-0BFC-4CA7-8BDD-74CD3BD7590D}" srcOrd="0" destOrd="0" presId="urn:microsoft.com/office/officeart/2008/layout/PictureStrips"/>
    <dgm:cxn modelId="{E086B6F2-20FA-4FF7-ADC5-0DEA8005C8FC}" type="presParOf" srcId="{46005F6B-D3A8-4BED-8584-32F92486C7AD}" destId="{F58075F0-5BC7-4D4F-9D5E-A5F8A766B7D7}" srcOrd="1" destOrd="0" presId="urn:microsoft.com/office/officeart/2008/layout/PictureStrips"/>
    <dgm:cxn modelId="{D4EF426B-7B20-49A3-9BD5-06CF30552A34}" type="presParOf" srcId="{858D8962-4D94-4C8E-88B0-236E68A4775D}" destId="{54AC79BD-B019-40DE-8DDD-8DC80ACF05EF}" srcOrd="1" destOrd="0" presId="urn:microsoft.com/office/officeart/2008/layout/PictureStrips"/>
    <dgm:cxn modelId="{310E20CB-6C5D-4188-84E3-8AD13B4F13A0}" type="presParOf" srcId="{858D8962-4D94-4C8E-88B0-236E68A4775D}" destId="{F5F7A1F2-6BC7-4036-89F8-25B1FD71B374}" srcOrd="2" destOrd="0" presId="urn:microsoft.com/office/officeart/2008/layout/PictureStrips"/>
    <dgm:cxn modelId="{BAA53D0C-6365-4AD9-99F2-939C69711FA5}" type="presParOf" srcId="{F5F7A1F2-6BC7-4036-89F8-25B1FD71B374}" destId="{053C27C9-F788-486B-AB41-67033898732C}" srcOrd="0" destOrd="0" presId="urn:microsoft.com/office/officeart/2008/layout/PictureStrips"/>
    <dgm:cxn modelId="{BF146B89-1F63-405E-8E03-3B71583FCE16}" type="presParOf" srcId="{F5F7A1F2-6BC7-4036-89F8-25B1FD71B374}" destId="{4A07571A-3B2B-4570-ADA0-4D8029C6E836}" srcOrd="1" destOrd="0" presId="urn:microsoft.com/office/officeart/2008/layout/PictureStrips"/>
    <dgm:cxn modelId="{2D65DED1-4B9C-4658-B63B-D8FD5B67BC88}" type="presParOf" srcId="{858D8962-4D94-4C8E-88B0-236E68A4775D}" destId="{F829EEA2-4499-44DC-8AEC-6442CFC01081}" srcOrd="3" destOrd="0" presId="urn:microsoft.com/office/officeart/2008/layout/PictureStrips"/>
    <dgm:cxn modelId="{1B3900DB-3F83-4632-8D2B-FCF72CEFA4AA}" type="presParOf" srcId="{858D8962-4D94-4C8E-88B0-236E68A4775D}" destId="{6CB35F54-8BF3-4A50-A509-C5E2B5F673A3}" srcOrd="4" destOrd="0" presId="urn:microsoft.com/office/officeart/2008/layout/PictureStrips"/>
    <dgm:cxn modelId="{2DC5219E-B6FE-43C6-A1C8-E1765E948EAD}" type="presParOf" srcId="{6CB35F54-8BF3-4A50-A509-C5E2B5F673A3}" destId="{35C2D5C6-638A-474A-A27A-B85B23036825}" srcOrd="0" destOrd="0" presId="urn:microsoft.com/office/officeart/2008/layout/PictureStrips"/>
    <dgm:cxn modelId="{0A20F78A-B185-4F78-AC20-9812471513B4}" type="presParOf" srcId="{6CB35F54-8BF3-4A50-A509-C5E2B5F673A3}" destId="{41441B84-A881-43FD-B11B-2CE95491379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35FEB-0BFC-4CA7-8BDD-74CD3BD7590D}">
      <dsp:nvSpPr>
        <dsp:cNvPr id="0" name=""/>
        <dsp:cNvSpPr/>
      </dsp:nvSpPr>
      <dsp:spPr>
        <a:xfrm>
          <a:off x="454064" y="129024"/>
          <a:ext cx="5187871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 knjižnici, ki jo obiskuješ.</a:t>
          </a:r>
          <a:endParaRPr lang="sl-SI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4064" y="129024"/>
        <a:ext cx="5187871" cy="1178718"/>
      </dsp:txXfrm>
    </dsp:sp>
    <dsp:sp modelId="{F58075F0-5BC7-4D4F-9D5E-A5F8A766B7D7}">
      <dsp:nvSpPr>
        <dsp:cNvPr id="0" name=""/>
        <dsp:cNvSpPr/>
      </dsp:nvSpPr>
      <dsp:spPr>
        <a:xfrm flipV="1">
          <a:off x="5832652" y="152154"/>
          <a:ext cx="240492" cy="19296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3C27C9-F788-486B-AB41-67033898732C}">
      <dsp:nvSpPr>
        <dsp:cNvPr id="0" name=""/>
        <dsp:cNvSpPr/>
      </dsp:nvSpPr>
      <dsp:spPr>
        <a:xfrm>
          <a:off x="464116" y="1442640"/>
          <a:ext cx="5167767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Knjižnica A. T. L. Radovljica Vurnikov trg 1, 4240 Radovljica</a:t>
          </a:r>
          <a:endParaRPr lang="sl-SI" sz="2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4116" y="1442640"/>
        <a:ext cx="5167767" cy="1178718"/>
      </dsp:txXfrm>
    </dsp:sp>
    <dsp:sp modelId="{4A07571A-3B2B-4570-ADA0-4D8029C6E836}">
      <dsp:nvSpPr>
        <dsp:cNvPr id="0" name=""/>
        <dsp:cNvSpPr/>
      </dsp:nvSpPr>
      <dsp:spPr>
        <a:xfrm rot="10800000">
          <a:off x="6050281" y="0"/>
          <a:ext cx="45718" cy="9927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2D5C6-638A-474A-A27A-B85B23036825}">
      <dsp:nvSpPr>
        <dsp:cNvPr id="0" name=""/>
        <dsp:cNvSpPr/>
      </dsp:nvSpPr>
      <dsp:spPr>
        <a:xfrm>
          <a:off x="504060" y="2740533"/>
          <a:ext cx="5167767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info@rad.sik.si</a:t>
          </a:r>
          <a:endParaRPr lang="sl-SI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060" y="2740533"/>
        <a:ext cx="5167767" cy="1178718"/>
      </dsp:txXfrm>
    </dsp:sp>
    <dsp:sp modelId="{41441B84-A881-43FD-B11B-2CE95491379F}">
      <dsp:nvSpPr>
        <dsp:cNvPr id="0" name=""/>
        <dsp:cNvSpPr/>
      </dsp:nvSpPr>
      <dsp:spPr>
        <a:xfrm rot="10972992" flipH="1">
          <a:off x="5899309" y="109178"/>
          <a:ext cx="195664" cy="4571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1263B-2755-41CB-BB95-8D3D5DF998F6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A1122-2876-4F18-8F0D-4D1EE4FBC09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727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7985F-136F-422B-9E51-07750EABB4AE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4F38C-769C-418C-A44D-96D9F87328F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721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27FB5-7D97-49FF-9B7B-96D3FE5FAF8A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55184-4215-4523-BF3B-2ECC35324D8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544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E7BEA-A599-494A-998D-B1FC2283A00B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0AF3A-9EF9-44DC-8D77-3D0FB66AF06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146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1EC71-70F6-46AB-B38F-C91CE152E477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7DF2-A0FD-4B83-BDA8-DFCC855C336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739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60D2C-2C4A-4C6A-9451-BD00EE716773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7E847-6325-49E4-98DE-2BA42003BFF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102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BE342-C4B5-488C-9333-624EAE4276C6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8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8DE99-AEEE-4FDB-8C21-3656629713A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041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85BBC-F0A8-4B02-BDE8-C960DB607100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4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83CA3-740D-4DE3-A983-5E10B8AB936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567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A1DC5-AF6F-4521-8FC6-114E4199B4ED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3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5C443-5E07-4A22-A845-FDBAD70C768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007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5B844-AD72-4ED3-B538-2CB4770589EF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A323D-1ADB-4E66-83BE-1AEA0DF9C07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0740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BD97C-8924-465F-8AEB-70DEDCAC0DD2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12972-6143-4C8A-880B-003B6FEB591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913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 naslova matrice</a:t>
            </a:r>
          </a:p>
        </p:txBody>
      </p:sp>
      <p:sp>
        <p:nvSpPr>
          <p:cNvPr id="1027" name="Ograda besedila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6E9D21-25DC-45B9-86C8-74FCA951E137}" type="datetimeFigureOut">
              <a:rPr lang="sl-SI"/>
              <a:pPr>
                <a:defRPr/>
              </a:pPr>
              <a:t>23.5.2019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BBB56B-161E-4ED4-BE94-921DA8EB160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556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Podnaslov 2"/>
          <p:cNvSpPr txBox="1">
            <a:spLocks/>
          </p:cNvSpPr>
          <p:nvPr/>
        </p:nvSpPr>
        <p:spPr bwMode="auto">
          <a:xfrm>
            <a:off x="-10285" y="2283718"/>
            <a:ext cx="91440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sl-SI" altLang="sl-SI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Poletavci</a:t>
            </a:r>
            <a:r>
              <a:rPr lang="sl-SI" altLang="sl-SI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poletni bralci</a:t>
            </a:r>
          </a:p>
          <a:p>
            <a:pPr algn="ctr" eaLnBrk="1" hangingPunct="1">
              <a:buFont typeface="Arial" charset="0"/>
              <a:buNone/>
            </a:pPr>
            <a:r>
              <a:rPr lang="sl-SI" altLang="sl-SI" sz="3000" dirty="0" smtClean="0">
                <a:solidFill>
                  <a:schemeClr val="bg1"/>
                </a:solidFill>
              </a:rPr>
              <a:t>10. junij–10. </a:t>
            </a:r>
            <a:r>
              <a:rPr lang="sl-SI" altLang="sl-SI" sz="3000" dirty="0">
                <a:solidFill>
                  <a:schemeClr val="bg1"/>
                </a:solidFill>
              </a:rPr>
              <a:t>september </a:t>
            </a:r>
            <a:r>
              <a:rPr lang="sl-SI" altLang="sl-SI" sz="3000" dirty="0" smtClean="0">
                <a:solidFill>
                  <a:schemeClr val="bg1"/>
                </a:solidFill>
              </a:rPr>
              <a:t>2019</a:t>
            </a:r>
            <a:endParaRPr lang="sl-SI" altLang="sl-SI" sz="3000" dirty="0">
              <a:solidFill>
                <a:schemeClr val="bg1"/>
              </a:solidFill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7114331" y="199568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buFont typeface="Arial" charset="0"/>
              <a:buNone/>
            </a:pPr>
            <a:r>
              <a:rPr lang="sl-SI" altLang="sl-S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7–12 let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23478"/>
            <a:ext cx="1263448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6051" cy="5236046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-7949" y="478550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sl-SI" altLang="sl-SI" dirty="0" smtClean="0"/>
              <a:t>10. junij–10. </a:t>
            </a:r>
            <a:r>
              <a:rPr lang="sl-SI" altLang="sl-SI" dirty="0"/>
              <a:t>september </a:t>
            </a:r>
            <a:r>
              <a:rPr lang="sl-SI" altLang="sl-SI" dirty="0" smtClean="0"/>
              <a:t>2019</a:t>
            </a:r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269370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 txBox="1">
            <a:spLocks/>
          </p:cNvSpPr>
          <p:nvPr/>
        </p:nvSpPr>
        <p:spPr bwMode="auto">
          <a:xfrm>
            <a:off x="0" y="4641790"/>
            <a:ext cx="9144000" cy="33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None/>
            </a:pPr>
            <a:r>
              <a:rPr lang="sl-SI" altLang="sl-SI" sz="1800" dirty="0" smtClean="0">
                <a:solidFill>
                  <a:schemeClr val="bg1"/>
                </a:solidFill>
              </a:rPr>
              <a:t>10. junij–10. </a:t>
            </a:r>
            <a:r>
              <a:rPr lang="sl-SI" altLang="sl-SI" sz="1800" dirty="0">
                <a:solidFill>
                  <a:schemeClr val="bg1"/>
                </a:solidFill>
              </a:rPr>
              <a:t>september </a:t>
            </a:r>
            <a:r>
              <a:rPr lang="sl-SI" altLang="sl-SI" sz="1800" dirty="0" smtClean="0">
                <a:solidFill>
                  <a:schemeClr val="bg1"/>
                </a:solidFill>
              </a:rPr>
              <a:t>2019</a:t>
            </a:r>
            <a:endParaRPr lang="sl-SI" altLang="sl-SI" sz="1800" dirty="0">
              <a:solidFill>
                <a:schemeClr val="bg1"/>
              </a:solidFill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0" y="33950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</a:t>
            </a:r>
            <a:r>
              <a:rPr lang="sl-SI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dni</a:t>
            </a:r>
          </a:p>
          <a:p>
            <a:pPr algn="ctr"/>
            <a:r>
              <a:rPr lang="sl-SI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 ure na dan </a:t>
            </a:r>
          </a:p>
          <a:p>
            <a:pPr algn="ctr"/>
            <a:r>
              <a:rPr lang="sl-SI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beri, </a:t>
            </a:r>
          </a:p>
          <a:p>
            <a:pPr algn="ctr"/>
            <a:r>
              <a:rPr lang="sl-SI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 želiš.</a:t>
            </a:r>
            <a:endParaRPr lang="sl-SI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C:\Users\polona.macek\AppData\Local\Microsoft\Windows\Temporary Internet Files\Content.Outlook\3ES4QFHQ\20170614_175553 (2).jpg"/>
          <p:cNvPicPr/>
          <p:nvPr/>
        </p:nvPicPr>
        <p:blipFill rotWithShape="1"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2890"/>
          <a:stretch/>
        </p:blipFill>
        <p:spPr bwMode="auto">
          <a:xfrm>
            <a:off x="2987824" y="0"/>
            <a:ext cx="486286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 descr="C:\Users\polona.macek\AppData\Local\Microsoft\Windows\Temporary Internet Files\Content.Outlook\3ES4QFHQ\fuzine-poletavci (2).jpg"/>
          <p:cNvPicPr/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54"/>
          <a:stretch/>
        </p:blipFill>
        <p:spPr bwMode="auto">
          <a:xfrm>
            <a:off x="0" y="0"/>
            <a:ext cx="298782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C:\Users\polona.macek\AppData\Local\Microsoft\Windows\Temporary Internet Files\Content.Outlook\3ES4QFHQ\image2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54476">
            <a:off x="-1139278" y="2435173"/>
            <a:ext cx="4296557" cy="3153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Slika 10" descr="C:\Users\polona.macek\AppData\Local\Microsoft\Windows\Temporary Internet Files\Content.Outlook\3ES4QFHQ\2017-06-13 15.24.40 (2).jpg"/>
          <p:cNvPicPr/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504" y="0"/>
            <a:ext cx="240994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oljeZBesedilom 12"/>
          <p:cNvSpPr txBox="1"/>
          <p:nvPr/>
        </p:nvSpPr>
        <p:spPr>
          <a:xfrm>
            <a:off x="3995936" y="12412"/>
            <a:ext cx="51776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knjižnici poišči </a:t>
            </a:r>
            <a:r>
              <a:rPr lang="sl-SI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bralni seznam</a:t>
            </a:r>
          </a:p>
          <a:p>
            <a:pPr algn="ctr"/>
            <a:r>
              <a:rPr lang="sl-SI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vanj </a:t>
            </a:r>
            <a:r>
              <a:rPr lang="sl-SI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zapisuj, kar bereš.</a:t>
            </a:r>
          </a:p>
        </p:txBody>
      </p:sp>
      <p:sp>
        <p:nvSpPr>
          <p:cNvPr id="14" name="Podnaslov 2"/>
          <p:cNvSpPr txBox="1">
            <a:spLocks/>
          </p:cNvSpPr>
          <p:nvPr/>
        </p:nvSpPr>
        <p:spPr bwMode="auto">
          <a:xfrm>
            <a:off x="4005386" y="4714983"/>
            <a:ext cx="5148064" cy="33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None/>
            </a:pPr>
            <a:r>
              <a:rPr lang="sl-SI" altLang="sl-SI" sz="1800" dirty="0" smtClean="0">
                <a:solidFill>
                  <a:schemeClr val="bg1"/>
                </a:solidFill>
              </a:rPr>
              <a:t>10. junij–10. </a:t>
            </a:r>
            <a:r>
              <a:rPr lang="sl-SI" altLang="sl-SI" sz="1800" dirty="0">
                <a:solidFill>
                  <a:schemeClr val="bg1"/>
                </a:solidFill>
              </a:rPr>
              <a:t>september </a:t>
            </a:r>
            <a:r>
              <a:rPr lang="sl-SI" altLang="sl-SI" sz="1800" dirty="0" smtClean="0">
                <a:solidFill>
                  <a:schemeClr val="bg1"/>
                </a:solidFill>
              </a:rPr>
              <a:t>2019</a:t>
            </a:r>
            <a:endParaRPr lang="sl-SI" altLang="sl-SI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60804030"/>
              </p:ext>
            </p:extLst>
          </p:nvPr>
        </p:nvGraphicFramePr>
        <p:xfrm>
          <a:off x="3563888" y="53974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PoljeZBesedilom 10"/>
          <p:cNvSpPr txBox="1"/>
          <p:nvPr/>
        </p:nvSpPr>
        <p:spPr>
          <a:xfrm>
            <a:off x="0" y="915566"/>
            <a:ext cx="3707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b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septembra oddaj </a:t>
            </a:r>
          </a:p>
          <a:p>
            <a:pPr algn="ctr"/>
            <a: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 bralni seznam.</a:t>
            </a:r>
            <a:endParaRPr lang="sl-SI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22" y="3363838"/>
            <a:ext cx="1021477" cy="1080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36" y="2067694"/>
            <a:ext cx="1085455" cy="10800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54" y="710605"/>
            <a:ext cx="107181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lika 6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-92547"/>
            <a:ext cx="9252520" cy="5278447"/>
          </a:xfrm>
          <a:prstGeom prst="rect">
            <a:avLst/>
          </a:prstGeom>
        </p:spPr>
      </p:pic>
      <p:sp>
        <p:nvSpPr>
          <p:cNvPr id="65" name="PoljeZBesedilom 64"/>
          <p:cNvSpPr txBox="1"/>
          <p:nvPr/>
        </p:nvSpPr>
        <p:spPr>
          <a:xfrm>
            <a:off x="-108520" y="3165816"/>
            <a:ext cx="9252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+mj-cs"/>
              </a:rPr>
              <a:t>Vidimo se </a:t>
            </a:r>
          </a:p>
          <a:p>
            <a:pPr algn="ctr"/>
            <a: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+mj-cs"/>
              </a:rPr>
              <a:t>v četrtek, 26. septembra, ob </a:t>
            </a:r>
            <a: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+mj-cs"/>
              </a:rPr>
              <a:t>17. </a:t>
            </a:r>
            <a: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+mj-cs"/>
              </a:rPr>
              <a:t>uri </a:t>
            </a:r>
          </a:p>
          <a:p>
            <a:pPr algn="ctr"/>
            <a:r>
              <a:rPr lang="sl-SI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+mj-cs"/>
              </a:rPr>
              <a:t>p</a:t>
            </a:r>
            <a:r>
              <a:rPr lang="sl-S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+mj-cs"/>
              </a:rPr>
              <a:t>red knjižnico na Vurnikovem trgu.</a:t>
            </a:r>
            <a:endParaRPr lang="sl-SI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itchFamily="18" charset="-127"/>
              <a:cs typeface="+mj-cs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956168" y="771550"/>
            <a:ext cx="7091889" cy="2006775"/>
            <a:chOff x="956168" y="771550"/>
            <a:chExt cx="7091889" cy="2006775"/>
          </a:xfrm>
        </p:grpSpPr>
        <p:pic>
          <p:nvPicPr>
            <p:cNvPr id="64" name="Slika 6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45" b="53157"/>
            <a:stretch/>
          </p:blipFill>
          <p:spPr>
            <a:xfrm>
              <a:off x="956168" y="771550"/>
              <a:ext cx="7091889" cy="20067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" name="Pravokotnik 1"/>
            <p:cNvSpPr/>
            <p:nvPr/>
          </p:nvSpPr>
          <p:spPr>
            <a:xfrm rot="21254869">
              <a:off x="1119573" y="1212575"/>
              <a:ext cx="1656184" cy="799042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</p:spTree>
    <p:extLst>
      <p:ext uri="{BB962C8B-B14F-4D97-AF65-F5344CB8AC3E}">
        <p14:creationId xmlns:p14="http://schemas.microsoft.com/office/powerpoint/2010/main" val="330700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5"/>
          <a:stretch/>
        </p:blipFill>
        <p:spPr>
          <a:xfrm>
            <a:off x="5287355" y="0"/>
            <a:ext cx="3853169" cy="5143500"/>
          </a:xfrm>
        </p:spPr>
      </p:pic>
      <p:sp>
        <p:nvSpPr>
          <p:cNvPr id="5" name="Podnaslov 2"/>
          <p:cNvSpPr txBox="1">
            <a:spLocks/>
          </p:cNvSpPr>
          <p:nvPr/>
        </p:nvSpPr>
        <p:spPr bwMode="auto">
          <a:xfrm>
            <a:off x="5175920" y="4011910"/>
            <a:ext cx="3933378" cy="33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None/>
            </a:pPr>
            <a:r>
              <a:rPr lang="sl-SI" altLang="sl-SI" sz="1800" dirty="0" smtClean="0">
                <a:solidFill>
                  <a:schemeClr val="bg1"/>
                </a:solidFill>
              </a:rPr>
              <a:t>10. junij–10. </a:t>
            </a:r>
            <a:r>
              <a:rPr lang="sl-SI" altLang="sl-SI" sz="1800" dirty="0">
                <a:solidFill>
                  <a:schemeClr val="bg1"/>
                </a:solidFill>
              </a:rPr>
              <a:t>september </a:t>
            </a:r>
            <a:r>
              <a:rPr lang="sl-SI" altLang="sl-SI" sz="1800" dirty="0" smtClean="0">
                <a:solidFill>
                  <a:schemeClr val="bg1"/>
                </a:solidFill>
              </a:rPr>
              <a:t>2019</a:t>
            </a:r>
            <a:endParaRPr lang="sl-SI" altLang="sl-SI" sz="1800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287355" y="915566"/>
            <a:ext cx="3779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Poletavci</a:t>
            </a:r>
            <a:r>
              <a:rPr lang="sl-SI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 dobrodošli </a:t>
            </a:r>
          </a:p>
          <a:p>
            <a:pPr algn="ctr"/>
            <a:r>
              <a:rPr lang="sl-SI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17 slovenskih krajih.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t="11410" r="17335" b="9351"/>
          <a:stretch/>
        </p:blipFill>
        <p:spPr>
          <a:xfrm>
            <a:off x="0" y="0"/>
            <a:ext cx="53911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t="10730" r="20080" b="6368"/>
          <a:stretch/>
        </p:blipFill>
        <p:spPr>
          <a:xfrm>
            <a:off x="0" y="0"/>
            <a:ext cx="9144000" cy="321982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28"/>
          <a:stretch/>
        </p:blipFill>
        <p:spPr>
          <a:xfrm>
            <a:off x="1475655" y="3895386"/>
            <a:ext cx="1296145" cy="74062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890511"/>
            <a:ext cx="777542" cy="76717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9" t="7976" r="56978" b="16144"/>
          <a:stretch/>
        </p:blipFill>
        <p:spPr>
          <a:xfrm>
            <a:off x="6899098" y="3916040"/>
            <a:ext cx="690787" cy="6993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70249"/>
            <a:ext cx="1224136" cy="57093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64074"/>
            <a:ext cx="1440160" cy="420047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3808643" y="341411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627A32"/>
                </a:solidFill>
              </a:rPr>
              <a:t>Podpirajo nas:</a:t>
            </a:r>
            <a:endParaRPr lang="sl-SI" b="1" dirty="0">
              <a:solidFill>
                <a:srgbClr val="627A3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2427</TotalTime>
  <Words>112</Words>
  <Application>Microsoft Office PowerPoint</Application>
  <PresentationFormat>Diaprojekcija na zaslonu (16:9)</PresentationFormat>
  <Paragraphs>24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mkl</dc:creator>
  <cp:lastModifiedBy>Erika Žitko</cp:lastModifiedBy>
  <cp:revision>159</cp:revision>
  <dcterms:created xsi:type="dcterms:W3CDTF">2013-06-05T10:33:00Z</dcterms:created>
  <dcterms:modified xsi:type="dcterms:W3CDTF">2019-05-23T12:39:21Z</dcterms:modified>
</cp:coreProperties>
</file>